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EAA"/>
    <a:srgbClr val="0039AC"/>
    <a:srgbClr val="FAFCFE"/>
    <a:srgbClr val="8BD8E9"/>
    <a:srgbClr val="16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403" autoAdjust="0"/>
  </p:normalViewPr>
  <p:slideViewPr>
    <p:cSldViewPr snapToGrid="0" showGuides="1">
      <p:cViewPr>
        <p:scale>
          <a:sx n="33" d="100"/>
          <a:sy n="33" d="100"/>
        </p:scale>
        <p:origin x="662" y="-2299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8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55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E03F9F-F309-4BBD-AD01-CCC033CF5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275212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7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0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3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6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5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3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0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00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11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32E5-3E63-4F7E-B20A-72D271D27EBC}" type="datetimeFigureOut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3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sso@into-on.com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7E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2997D4F-11B4-455C-AF2C-E9F7B9C8E530}"/>
              </a:ext>
            </a:extLst>
          </p:cNvPr>
          <p:cNvSpPr/>
          <p:nvPr/>
        </p:nvSpPr>
        <p:spPr>
          <a:xfrm>
            <a:off x="355458" y="6161753"/>
            <a:ext cx="29564295" cy="361732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4B4F13-A1BE-4761-B5BE-3A357C1B919C}"/>
              </a:ext>
            </a:extLst>
          </p:cNvPr>
          <p:cNvSpPr txBox="1"/>
          <p:nvPr/>
        </p:nvSpPr>
        <p:spPr>
          <a:xfrm>
            <a:off x="3581400" y="1264308"/>
            <a:ext cx="23006715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r>
              <a:rPr lang="en-US" altLang="ko-KR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ko-KR" altLang="en-US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영문으로 작성하여 주십시오</a:t>
            </a:r>
            <a:r>
              <a:rPr lang="en-US" altLang="ko-KR" sz="54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.)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76283F-3BCB-4BC7-9C8B-709B4D3965F6}"/>
              </a:ext>
            </a:extLst>
          </p:cNvPr>
          <p:cNvSpPr txBox="1"/>
          <p:nvPr/>
        </p:nvSpPr>
        <p:spPr>
          <a:xfrm>
            <a:off x="1" y="2983108"/>
            <a:ext cx="302752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발표저자의 경우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en-US" sz="48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밑줄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로 표시하여 주십시오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.)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+mn-ea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</a:p>
          <a:p>
            <a:pPr marL="548767" marR="1097534" algn="ctr" latinLnBrk="1"/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성함과 소속은 국문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/</a:t>
            </a:r>
            <a:r>
              <a:rPr lang="ko-KR" altLang="en-US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영문 중 선택하시어 작성하여 주십시오</a:t>
            </a:r>
            <a:r>
              <a:rPr lang="en-US" altLang="ko-KR" sz="4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+mj-ea"/>
                <a:ea typeface="+mj-ea"/>
                <a:cs typeface="Times New Roman" panose="02020603050405020304" pitchFamily="18" charset="0"/>
              </a:rPr>
              <a:t>.)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178A7F-1CF7-41E3-9E83-DC7B6F2CB884}"/>
              </a:ext>
            </a:extLst>
          </p:cNvPr>
          <p:cNvSpPr txBox="1"/>
          <p:nvPr/>
        </p:nvSpPr>
        <p:spPr>
          <a:xfrm>
            <a:off x="355459" y="776831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3831CF-3530-453A-AFB1-AFCB3BA58841}"/>
              </a:ext>
            </a:extLst>
          </p:cNvPr>
          <p:cNvSpPr txBox="1"/>
          <p:nvPr/>
        </p:nvSpPr>
        <p:spPr>
          <a:xfrm>
            <a:off x="355459" y="898717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1CA9FC-BFA0-1A4C-AE8C-E3133F3339BC}"/>
              </a:ext>
            </a:extLst>
          </p:cNvPr>
          <p:cNvSpPr txBox="1"/>
          <p:nvPr/>
        </p:nvSpPr>
        <p:spPr>
          <a:xfrm>
            <a:off x="1351204" y="10371035"/>
            <a:ext cx="26365891" cy="17821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9AC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※ </a:t>
            </a:r>
            <a:r>
              <a:rPr lang="ko-KR" altLang="en-US" sz="54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작성 및 제출 안내</a:t>
            </a:r>
            <a:endParaRPr lang="en-US" altLang="ko-KR" sz="5400" b="1" dirty="0">
              <a:ln>
                <a:solidFill>
                  <a:srgbClr val="0039AC">
                    <a:alpha val="1000"/>
                  </a:srgbClr>
                </a:solidFill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1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제목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(Title)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은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영문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으로 작성하여 주십시오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성함과 소속은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 중 선택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하시어 작성하여 주십시오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언어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본문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 중 선택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Font: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기본 글자체로 작성하여 주십시오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>
              <a:lnSpc>
                <a:spcPct val="150000"/>
              </a:lnSpc>
            </a:pP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국문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맑은 고딕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돋움체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바탕체 등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150000"/>
              </a:lnSpc>
            </a:pP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영문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Arial, Calibri, Times New Roman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등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글자 크기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최소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ko-KR" altLang="en-US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4800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필수 요소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본문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): Background, Methods &amp; Materials, Results, Conclusions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선택사항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Keywords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포스터 전시를 위한 최종 파일은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와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PDF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파일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종으로 제출하여 주시기 바랍니다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파일명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초록접수번호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초록 제목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제출기한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2024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월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※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기한 내 제출하여 주신 포스터의 경우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학회에서 출력 및 부착을 진행할 예정입니다</a:t>
            </a:r>
            <a:r>
              <a:rPr lang="en-US" altLang="ko-KR" sz="4800" b="1" u="sng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 err="1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제출처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ksso@into-on.com</a:t>
            </a:r>
            <a:endParaRPr lang="en-US" altLang="ko-KR" sz="4800" b="1" dirty="0">
              <a:ln>
                <a:solidFill>
                  <a:srgbClr val="0039AC">
                    <a:alpha val="1000"/>
                  </a:srgbClr>
                </a:solidFill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8035" lvl="1" indent="-74083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포스터는 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A0 </a:t>
            </a:r>
            <a:r>
              <a:rPr lang="ko-KR" altLang="en-US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사이즈로 제작됩니다</a:t>
            </a:r>
            <a:r>
              <a:rPr lang="en-US" altLang="ko-KR" sz="4800" b="1" dirty="0">
                <a:ln>
                  <a:solidFill>
                    <a:srgbClr val="0039AC">
                      <a:alpha val="100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.(W84.1 x H118.9)</a:t>
            </a:r>
            <a:endParaRPr lang="en-US" altLang="ko-KR" sz="4800" dirty="0">
              <a:ln>
                <a:solidFill>
                  <a:srgbClr val="0039AC">
                    <a:alpha val="100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D157EBB-42D2-CF76-6A8F-A9B79E9DC07D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0116" y="235446"/>
            <a:ext cx="3321248" cy="168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33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201</Words>
  <Application>Microsoft Office PowerPoint</Application>
  <PresentationFormat>사용자 지정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바다</dc:creator>
  <cp:lastModifiedBy>user</cp:lastModifiedBy>
  <cp:revision>42</cp:revision>
  <dcterms:created xsi:type="dcterms:W3CDTF">2022-11-11T07:59:50Z</dcterms:created>
  <dcterms:modified xsi:type="dcterms:W3CDTF">2024-02-16T04:42:19Z</dcterms:modified>
</cp:coreProperties>
</file>