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7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C46E168-F7F3-8EAC-A7F7-F02027CD2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6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A92A6-BFAA-0C1A-65A6-EA2E51BE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250170-3393-AF5F-F1AB-CB3E3930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A9E02F-11D9-BDAF-723E-3B7A803A2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3102E6-9AD6-3B4E-8DD2-9B622B99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25DBE6-8088-46F6-7367-6C804415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2E1E86-8680-723E-C34E-FB0DF9EE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28D2A3-1E16-7C2C-B542-F8619C54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992729-12E4-79AC-BC2B-1B94F4368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05E563A-ED6E-E2F0-2456-1B5F62E0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A69686-5952-5163-1A03-3D194A21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BEA6CD-4353-7796-99F2-D03B4AA4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37C008-CED8-F73A-FE93-D0CB91A4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56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B115D5-DDEC-0DE0-FC56-A0D98360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093C40C-6DD9-6195-3EC2-89A2B822E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BD3A8D-9A14-33E6-4B13-635CA121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4AFFF2-D263-11E0-C571-507310AB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866A14-C919-42B1-4A62-21957AB9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00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8339FD-9ACC-4FC2-2FFC-BB04FD846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B349238-853B-11F1-388B-258C9A78D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6920D3-64C2-98B0-94F7-1992E1A3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4D798A-7785-94BE-4729-F5219BE8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8FC4B1-695E-5BE0-7C1E-3A30BD77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5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6D5C43-8BDE-8CF9-BD77-944F1C5DA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763301-6978-BC9A-CF79-4D2523A4A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9DC652-7213-2720-105F-667CF7BD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713530-19F8-BD18-8431-5C3D48AB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573D90-C33D-2104-2E61-1C55E6AD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CC2D65-E576-DA0D-8A1C-D8CAF957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BF13C3-A220-80DA-54D3-EF07595C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23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2F0C28-554E-5CCF-B5A6-A232CDB1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E41DD3-7E81-4F18-26F7-DF721D030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090A76-F4BA-CC26-F8E2-60D975D2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7FD08D-5CB7-02A5-32A2-2BA92A0F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12DB5F-EAA0-FAE0-3F06-260B41C2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6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AC7271-5744-EF88-FC95-DF4E1250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87EFBC-2018-82E2-C70C-5DE294B96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B182CA-C519-B2F7-9818-7AB7460EC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DABE7A-D938-184B-75A0-1965B52D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14D689-773A-1894-1532-996025B6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679E0D-687A-110D-A408-6EA3AEC4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80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835475-DDD4-CA5F-DDD1-C8CFA8A1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952B9A-D5C9-009C-E192-F1375E8CB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7E0FE1-C69E-6A34-A758-3B044B977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88FCF9-ADD2-5E49-14D8-D3A606817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B16E23F-ED85-90B9-BAED-3935D9408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F78BA26-B3DD-EF93-8EC1-DC900E9B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53D2725-7CD1-82AB-2D2E-47B3A2FF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01A762-62A1-6A67-E740-AC0F9A90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51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6C4A7-21F6-568C-2138-43E58F74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791BEE2-1DB4-BC50-3F0D-C805C52E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FF4FA9-E711-10AD-FE7F-1ADAD12C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2BDDC78-B3D3-6734-DE03-1AD9E9F7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24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78B862C-3479-D0A5-8269-7FCE963F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2448475-FA45-BB0E-FE38-3B75F76B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6E220B-AD05-AA80-8909-5A8CB8B6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2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58228CC-1E2F-4630-808D-EFE8F515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B56BE9-FDCD-DF5F-5AA4-55AA3A6B8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895D6D-4753-30B5-E106-71547B965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0FA2-6A45-491F-934D-A13036483B44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DCBFED-AB56-0FC6-028C-9C2BCD621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8BC6FB-12DE-C7BB-BD1C-19D6C1B1A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E654-7B40-48AE-B3FF-7FDD3BAEA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79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E1B67B-15B8-CE06-7FF2-D2283C04EE91}"/>
              </a:ext>
            </a:extLst>
          </p:cNvPr>
          <p:cNvSpPr txBox="1"/>
          <p:nvPr/>
        </p:nvSpPr>
        <p:spPr>
          <a:xfrm>
            <a:off x="2152213" y="2118463"/>
            <a:ext cx="7887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5400" b="1" dirty="0">
                <a:latin typeface="Arial" panose="020B0604020202020204" pitchFamily="34" charset="0"/>
                <a:ea typeface="NANUMGOTHIC EXTRABOLD" panose="020D0604000000000000" pitchFamily="34" charset="-127"/>
                <a:cs typeface="Arial" panose="020B0604020202020204" pitchFamily="34" charset="0"/>
              </a:rPr>
              <a:t>Title</a:t>
            </a:r>
            <a:endParaRPr kumimoji="1" lang="ko-Kore-KR" altLang="en-US" sz="4000" b="1" dirty="0">
              <a:latin typeface="Arial" panose="020B0604020202020204" pitchFamily="34" charset="0"/>
              <a:ea typeface="NANUMGOTHIC EXTRABOLD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6CBBD-E570-A698-185C-9C27D3548610}"/>
              </a:ext>
            </a:extLst>
          </p:cNvPr>
          <p:cNvSpPr txBox="1"/>
          <p:nvPr/>
        </p:nvSpPr>
        <p:spPr>
          <a:xfrm>
            <a:off x="1814190" y="4217508"/>
            <a:ext cx="844486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" altLang="ko-Kore-KR" sz="2800" b="1" dirty="0">
                <a:latin typeface="Arial" panose="020B0604020202020204" pitchFamily="34" charset="0"/>
                <a:ea typeface="NanumGothic" panose="020D0604000000000000" pitchFamily="34" charset="-127"/>
                <a:cs typeface="Arial" panose="020B0604020202020204" pitchFamily="34" charset="0"/>
              </a:rPr>
              <a:t>Name </a:t>
            </a:r>
          </a:p>
          <a:p>
            <a:pPr algn="ctr">
              <a:lnSpc>
                <a:spcPct val="150000"/>
              </a:lnSpc>
            </a:pPr>
            <a:r>
              <a:rPr kumimoji="1" lang="en" altLang="ko-Kore-KR" sz="2800" b="1" dirty="0">
                <a:latin typeface="Arial" panose="020B0604020202020204" pitchFamily="34" charset="0"/>
                <a:ea typeface="NanumGothic" panose="020D0604000000000000" pitchFamily="34" charset="-127"/>
                <a:cs typeface="Arial" panose="020B0604020202020204" pitchFamily="34" charset="0"/>
              </a:rPr>
              <a:t>Affliation </a:t>
            </a:r>
          </a:p>
        </p:txBody>
      </p:sp>
    </p:spTree>
    <p:extLst>
      <p:ext uri="{BB962C8B-B14F-4D97-AF65-F5344CB8AC3E}">
        <p14:creationId xmlns:p14="http://schemas.microsoft.com/office/powerpoint/2010/main" val="132062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943E1-8CC2-B419-26C3-B2B5BCF9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D79142-DF7D-B216-CFB7-616E90749C78}"/>
              </a:ext>
            </a:extLst>
          </p:cNvPr>
          <p:cNvSpPr txBox="1">
            <a:spLocks/>
          </p:cNvSpPr>
          <p:nvPr/>
        </p:nvSpPr>
        <p:spPr>
          <a:xfrm>
            <a:off x="1392065" y="233082"/>
            <a:ext cx="940787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 Disclosure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7B094-646D-1AB3-7C6B-ABC62CA96ED8}"/>
              </a:ext>
            </a:extLst>
          </p:cNvPr>
          <p:cNvSpPr txBox="1"/>
          <p:nvPr/>
        </p:nvSpPr>
        <p:spPr>
          <a:xfrm>
            <a:off x="384676" y="2343658"/>
            <a:ext cx="11338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I have no relationships with for-profit or not-for-profit organizations to disclose. </a:t>
            </a:r>
          </a:p>
          <a:p>
            <a:endParaRPr lang="en-US" altLang="ko-K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I have the following relationship to disclose.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11A03E4-4820-834F-8533-1154BC4B2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458069"/>
              </p:ext>
            </p:extLst>
          </p:nvPr>
        </p:nvGraphicFramePr>
        <p:xfrm>
          <a:off x="468745" y="4328317"/>
          <a:ext cx="748950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754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Grants/Research Support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○○○ </a:t>
                      </a:r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Speaker’s bureau/Honoraria</a:t>
                      </a:r>
                      <a:endParaRPr lang="ko-KR" altLang="en-US" sz="1800" b="0" spc="-1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○○○ </a:t>
                      </a:r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Consulting Fees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1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○○○ </a:t>
                      </a:r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135812-73CD-1159-D826-3825AD22C6F8}"/>
              </a:ext>
            </a:extLst>
          </p:cNvPr>
          <p:cNvSpPr txBox="1"/>
          <p:nvPr/>
        </p:nvSpPr>
        <p:spPr>
          <a:xfrm>
            <a:off x="384676" y="1691781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Name of the Speaker: </a:t>
            </a:r>
            <a:r>
              <a:rPr lang="en-US" altLang="ko-K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OOOOOOO</a:t>
            </a:r>
          </a:p>
        </p:txBody>
      </p:sp>
    </p:spTree>
    <p:extLst>
      <p:ext uri="{BB962C8B-B14F-4D97-AF65-F5344CB8AC3E}">
        <p14:creationId xmlns:p14="http://schemas.microsoft.com/office/powerpoint/2010/main" val="318353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6357-2D4F-D7BE-5F2A-8E0D74BC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B2EC-664A-E566-01D0-ACBC174B9A85}"/>
              </a:ext>
            </a:extLst>
          </p:cNvPr>
          <p:cNvSpPr txBox="1">
            <a:spLocks/>
          </p:cNvSpPr>
          <p:nvPr/>
        </p:nvSpPr>
        <p:spPr>
          <a:xfrm>
            <a:off x="239224" y="161365"/>
            <a:ext cx="9496447" cy="859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176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DB69-89F7-FF8B-1F5A-29A8A527A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4242-9B08-EBC0-5D73-5AB716C2EC05}"/>
              </a:ext>
            </a:extLst>
          </p:cNvPr>
          <p:cNvSpPr txBox="1">
            <a:spLocks/>
          </p:cNvSpPr>
          <p:nvPr/>
        </p:nvSpPr>
        <p:spPr>
          <a:xfrm>
            <a:off x="239224" y="161365"/>
            <a:ext cx="9496447" cy="859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82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</Words>
  <Application>Microsoft Office PowerPoint</Application>
  <PresentationFormat>와이드스크린</PresentationFormat>
  <Paragraphs>18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유영진</dc:creator>
  <cp:lastModifiedBy>유영진</cp:lastModifiedBy>
  <cp:revision>2</cp:revision>
  <dcterms:created xsi:type="dcterms:W3CDTF">2026-02-02T07:47:01Z</dcterms:created>
  <dcterms:modified xsi:type="dcterms:W3CDTF">2026-02-02T07:50:34Z</dcterms:modified>
</cp:coreProperties>
</file>